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71" r:id="rId2"/>
    <p:sldId id="270" r:id="rId3"/>
    <p:sldId id="330" r:id="rId4"/>
    <p:sldId id="269" r:id="rId5"/>
    <p:sldId id="331" r:id="rId6"/>
    <p:sldId id="332" r:id="rId7"/>
    <p:sldId id="333" r:id="rId8"/>
    <p:sldId id="334" r:id="rId9"/>
    <p:sldId id="335" r:id="rId10"/>
    <p:sldId id="336" r:id="rId11"/>
    <p:sldId id="308" r:id="rId12"/>
    <p:sldId id="339" r:id="rId13"/>
    <p:sldId id="340" r:id="rId14"/>
    <p:sldId id="341" r:id="rId15"/>
    <p:sldId id="342" r:id="rId16"/>
    <p:sldId id="343" r:id="rId17"/>
    <p:sldId id="354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286" r:id="rId29"/>
    <p:sldId id="280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302CF-D37D-42C5-8CB2-617488103048}" v="1071" dt="2020-11-01T01:56:29.286"/>
    <p1510:client id="{347EFE27-D116-4C0E-B5F6-55CB1A661F1D}" v="200" dt="2020-11-01T01:46:49.619"/>
    <p1510:client id="{C3267078-206C-4572-A96C-13BE713A54E6}" v="1927" dt="2020-11-01T01:56:56.154"/>
    <p1510:client id="{CEC6403A-AF8B-4760-AEA5-311421E3C852}" v="835" dt="2020-11-01T01:53:52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2784" autoAdjust="0"/>
  </p:normalViewPr>
  <p:slideViewPr>
    <p:cSldViewPr snapToGrid="0">
      <p:cViewPr varScale="1">
        <p:scale>
          <a:sx n="94" d="100"/>
          <a:sy n="94" d="100"/>
        </p:scale>
        <p:origin x="1554" y="96"/>
      </p:cViewPr>
      <p:guideLst/>
    </p:cSldViewPr>
  </p:slideViewPr>
  <p:notesTextViewPr>
    <p:cViewPr>
      <p:scale>
        <a:sx n="100" d="100"/>
        <a:sy n="100" d="100"/>
      </p:scale>
      <p:origin x="0" y="-29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398E2-E316-4E96-990E-23BE4EE0A812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D3CDB-C11F-4B3C-8011-4CB70A9F6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 시간에는 저저번 시간에 공부해본 </a:t>
            </a:r>
            <a:r>
              <a:rPr lang="en-US" altLang="ko-KR"/>
              <a:t>Vue.js</a:t>
            </a:r>
            <a:r>
              <a:rPr lang="ko-KR" altLang="en-US"/>
              <a:t>의 간단한 사용법에 이어 마저 설명을 마치고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알아두면 유용한 공식 라이브러리와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제가 해본 프로젝트를 소개시켜드리려고 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03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하지만 </a:t>
            </a:r>
            <a:r>
              <a:rPr lang="en-US" altLang="ko-KR"/>
              <a:t>watch </a:t>
            </a:r>
            <a:r>
              <a:rPr lang="ko-KR" altLang="en-US"/>
              <a:t>와 </a:t>
            </a:r>
            <a:r>
              <a:rPr lang="en-US" altLang="ko-KR"/>
              <a:t>computed</a:t>
            </a:r>
            <a:r>
              <a:rPr lang="ko-KR" altLang="en-US"/>
              <a:t>의 차이를 잘 모르겠습니다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실제로 이를 헷갈리고 </a:t>
            </a:r>
            <a:r>
              <a:rPr lang="en-US" altLang="ko-KR"/>
              <a:t>watch</a:t>
            </a:r>
            <a:r>
              <a:rPr lang="ko-KR" altLang="en-US"/>
              <a:t>를 남용하는 경우가 많다고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그렇다면 차이점은 무엇이고 어떠한 상황에 어떤 것을 사용해야 하는가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결론 부터 말하자면</a:t>
            </a:r>
            <a:endParaRPr lang="en-US" altLang="ko-KR"/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변경이 일어날 때 무언가를 실행하는 것은 같지만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특정 동작을 취해야 하는 상황은 </a:t>
            </a:r>
            <a:r>
              <a:rPr lang="en-US" altLang="ko-KR"/>
              <a:t>watch, </a:t>
            </a:r>
            <a:r>
              <a:rPr lang="ko-KR" altLang="en-US"/>
              <a:t>그 외 상황은 대체로 </a:t>
            </a:r>
            <a:r>
              <a:rPr lang="en-US" altLang="ko-KR"/>
              <a:t>computed</a:t>
            </a:r>
            <a:r>
              <a:rPr lang="ko-KR" altLang="en-US"/>
              <a:t>가 적합하다고 볼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Computed</a:t>
            </a:r>
            <a:r>
              <a:rPr lang="ko-KR" altLang="en-US"/>
              <a:t>는 이미 정의된 계산식에 따라 결과값을 반환 </a:t>
            </a:r>
            <a:r>
              <a:rPr lang="en-US" altLang="ko-KR"/>
              <a:t>return </a:t>
            </a:r>
            <a:r>
              <a:rPr lang="ko-KR" altLang="en-US"/>
              <a:t>할 때 사용되며</a:t>
            </a:r>
            <a:r>
              <a:rPr lang="en-US" altLang="ko-KR"/>
              <a:t>, watch</a:t>
            </a:r>
            <a:r>
              <a:rPr lang="ko-KR" altLang="en-US"/>
              <a:t>는 어떤 특정 조건에서 함수를 실행시키기 위한 트리거로서 사용할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또한 값이기 때문에 </a:t>
            </a:r>
            <a:r>
              <a:rPr lang="en-US" altLang="ko-KR"/>
              <a:t>computed</a:t>
            </a:r>
            <a:r>
              <a:rPr lang="ko-KR" altLang="en-US"/>
              <a:t>는 </a:t>
            </a:r>
            <a:r>
              <a:rPr lang="en-US" altLang="ko-KR"/>
              <a:t>return</a:t>
            </a:r>
            <a:r>
              <a:rPr lang="ko-KR" altLang="en-US"/>
              <a:t>이 꼭 필요하다 라는 점도 존재합니다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즉 최대한 </a:t>
            </a:r>
            <a:r>
              <a:rPr lang="en-US" altLang="ko-KR"/>
              <a:t>computed</a:t>
            </a:r>
            <a:r>
              <a:rPr lang="ko-KR" altLang="en-US"/>
              <a:t>로 해결할 수 있으면 해결하라가</a:t>
            </a:r>
            <a:r>
              <a:rPr lang="en-US" altLang="ko-KR"/>
              <a:t> </a:t>
            </a:r>
            <a:r>
              <a:rPr lang="ko-KR" altLang="en-US"/>
              <a:t>적합합니다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22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컴포넌트는 </a:t>
            </a:r>
            <a:r>
              <a:rPr lang="en-US" altLang="ko-KR"/>
              <a:t>Vue</a:t>
            </a:r>
            <a:r>
              <a:rPr lang="ko-KR" altLang="en-US"/>
              <a:t>의 가장 강력한 기능중 하나라고 저번에 설명드린 적이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Vue</a:t>
            </a:r>
            <a:r>
              <a:rPr lang="ko-KR" altLang="en-US"/>
              <a:t>는 화면이나 기능을 적절하게 분리하여 컴포넌트화 시켜 개발하고 이것들을 연결하여 작동하도록 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그렇게 컴포넌트로 나누어 웹을 구성하는 예제를 보여드리려고 하는데 앞으로는 </a:t>
            </a:r>
            <a:r>
              <a:rPr lang="en-US" altLang="ko-KR"/>
              <a:t>cdn</a:t>
            </a:r>
            <a:r>
              <a:rPr lang="ko-KR" altLang="en-US"/>
              <a:t>방식으로 </a:t>
            </a:r>
            <a:r>
              <a:rPr lang="en-US" altLang="ko-KR"/>
              <a:t>Vue </a:t>
            </a:r>
            <a:r>
              <a:rPr lang="ko-KR" altLang="en-US"/>
              <a:t>코드를 불러와 하는 방식이 아닌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Vue-cli</a:t>
            </a:r>
            <a:r>
              <a:rPr lang="ko-KR" altLang="en-US"/>
              <a:t>라는 개발 툴을 통해 작업환경을 쉽게 구성한 후 예제를 보여드리도록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332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Vue</a:t>
            </a:r>
            <a:r>
              <a:rPr lang="ko-KR" altLang="en-US"/>
              <a:t> </a:t>
            </a:r>
            <a:r>
              <a:rPr lang="en-US" altLang="ko-KR"/>
              <a:t>cli</a:t>
            </a:r>
            <a:r>
              <a:rPr lang="ko-KR" altLang="en-US"/>
              <a:t>를 통해 작업환경을 구축하면 다음과 같은 폴더 구조가 생성됩니다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.vue</a:t>
            </a:r>
            <a:r>
              <a:rPr lang="ko-KR" altLang="en-US"/>
              <a:t>라는 확장자를 가지는 파일들이 앞으로 다루는 요소와 </a:t>
            </a:r>
            <a:r>
              <a:rPr lang="en-US" altLang="ko-KR"/>
              <a:t>Vue </a:t>
            </a:r>
            <a:r>
              <a:rPr lang="ko-KR" altLang="en-US"/>
              <a:t>문법과 스타일이 들어있는 코드입니다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App</a:t>
            </a:r>
            <a:r>
              <a:rPr lang="ko-KR" altLang="en-US"/>
              <a:t>이라는 하나의 파일이 화면에 렌더링되고 그 안에 라우터링크나 컴포넌트들이 들어가 웹 페이지를 구성하도록 하는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컴포넌트는 </a:t>
            </a:r>
            <a:r>
              <a:rPr lang="en-US" altLang="ko-KR"/>
              <a:t>components</a:t>
            </a:r>
            <a:r>
              <a:rPr lang="ko-KR" altLang="en-US"/>
              <a:t>라는 폴더에 보관하고 </a:t>
            </a:r>
            <a:r>
              <a:rPr lang="en-US" altLang="ko-KR"/>
              <a:t>assets </a:t>
            </a:r>
            <a:r>
              <a:rPr lang="ko-KR" altLang="en-US"/>
              <a:t>이라는 폴더에 사진등을 보관한다고 보시면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App</a:t>
            </a:r>
            <a:r>
              <a:rPr lang="ko-KR" altLang="en-US"/>
              <a:t>이라는 파일 내부를 살펴보면 </a:t>
            </a:r>
            <a:r>
              <a:rPr lang="en-US" altLang="ko-KR"/>
              <a:t>template </a:t>
            </a:r>
            <a:r>
              <a:rPr lang="ko-KR" altLang="en-US"/>
              <a:t>태그에서는</a:t>
            </a:r>
            <a:r>
              <a:rPr lang="en-US" altLang="ko-KR"/>
              <a:t> html </a:t>
            </a:r>
            <a:r>
              <a:rPr lang="ko-KR" altLang="en-US"/>
              <a:t>요소들이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Script</a:t>
            </a:r>
            <a:r>
              <a:rPr lang="ko-KR" altLang="en-US"/>
              <a:t>에서는 이전에 배웠던 </a:t>
            </a:r>
            <a:r>
              <a:rPr lang="en-US" altLang="ko-KR"/>
              <a:t>Vue </a:t>
            </a:r>
            <a:r>
              <a:rPr lang="ko-KR" altLang="en-US"/>
              <a:t>문법들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Style</a:t>
            </a:r>
            <a:r>
              <a:rPr lang="ko-KR" altLang="en-US"/>
              <a:t>에서는 그냥 </a:t>
            </a:r>
            <a:r>
              <a:rPr lang="en-US" altLang="ko-KR"/>
              <a:t>css</a:t>
            </a:r>
            <a:r>
              <a:rPr lang="ko-KR" altLang="en-US"/>
              <a:t>나 </a:t>
            </a:r>
            <a:r>
              <a:rPr lang="en-US" altLang="ko-KR"/>
              <a:t>sass </a:t>
            </a:r>
            <a:r>
              <a:rPr lang="ko-KR" altLang="en-US"/>
              <a:t>스타일들이 들어가게 되는 간단한 구조를 가지고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그럼 지금부터 이 것을 활용해 컴포넌트를 활용한 예제를 보도록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47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간단하게 만든 예제 페이지를 보여드리겠습니다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사진 공유 커뮤니티처럼 꾸며 봤습니다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정말 간단하죠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98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컴포넌트화는 헤더 바디 푸터로 총 세개로 나뉘어서 구현했습니다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컴포넌트 구조를 도식화 한다면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 컴포넌트들을 </a:t>
            </a:r>
            <a:r>
              <a:rPr lang="en-US" altLang="ko-KR"/>
              <a:t>import</a:t>
            </a:r>
            <a:r>
              <a:rPr lang="ko-KR" altLang="en-US"/>
              <a:t>하여 </a:t>
            </a:r>
            <a:r>
              <a:rPr lang="en-US" altLang="ko-KR"/>
              <a:t>App.vue</a:t>
            </a:r>
            <a:r>
              <a:rPr lang="ko-KR" altLang="en-US"/>
              <a:t> 내부에서 하나의 </a:t>
            </a:r>
            <a:r>
              <a:rPr lang="en-US" altLang="ko-KR"/>
              <a:t>HTML</a:t>
            </a:r>
            <a:r>
              <a:rPr lang="ko-KR" altLang="en-US"/>
              <a:t> 요소처럼 쓰이도록 구현했습니다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341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91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만약 그렇게 나누게 된다면 도식화는 이렇게 될 것 같습니다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06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이렇게 컴포넌트들을 나누어서 웹 페이지 구현을 쉽게 할 수 있다는 점이 </a:t>
            </a:r>
            <a:r>
              <a:rPr lang="en-US" altLang="ko-KR"/>
              <a:t>Vue</a:t>
            </a:r>
            <a:r>
              <a:rPr lang="ko-KR" altLang="en-US"/>
              <a:t>의 장점이라고 생각합니다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579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컴포넌트들은 서로 데이터를 주고 받을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우선 부모 컴포넌트에서 자식 컴포넌트로 데이터를 전달하는 방식이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이를 </a:t>
            </a:r>
            <a:r>
              <a:rPr lang="en-US" altLang="ko-KR"/>
              <a:t>vue</a:t>
            </a:r>
            <a:r>
              <a:rPr lang="ko-KR" altLang="en-US"/>
              <a:t>에서는 </a:t>
            </a:r>
            <a:r>
              <a:rPr lang="en-US" altLang="ko-KR"/>
              <a:t>props</a:t>
            </a:r>
            <a:r>
              <a:rPr lang="ko-KR" altLang="en-US"/>
              <a:t>라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예제를 보시면 </a:t>
            </a:r>
            <a:r>
              <a:rPr lang="en-US" altLang="ko-KR"/>
              <a:t>App.vue</a:t>
            </a:r>
            <a:r>
              <a:rPr lang="ko-KR" altLang="en-US"/>
              <a:t>라는 최상단의 부모에서 </a:t>
            </a:r>
            <a:r>
              <a:rPr lang="en-US" altLang="ko-KR"/>
              <a:t>userName</a:t>
            </a:r>
            <a:r>
              <a:rPr lang="ko-KR" altLang="en-US"/>
              <a:t>이라는 데이터를 </a:t>
            </a:r>
            <a:r>
              <a:rPr lang="en-US" altLang="ko-KR"/>
              <a:t>Footer </a:t>
            </a:r>
            <a:r>
              <a:rPr lang="ko-KR" altLang="en-US"/>
              <a:t>컴포넌트에 전달하여 박건웅 이라고 나온 이름을 홍길동으로 변경시키는 예제입니다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보시면 이렇게 </a:t>
            </a:r>
            <a:r>
              <a:rPr lang="en-US" altLang="ko-KR"/>
              <a:t>userName</a:t>
            </a:r>
            <a:r>
              <a:rPr lang="ko-KR" altLang="en-US"/>
              <a:t>이라는 이름으로 전달할 데이터를 바인딩하여 보내주었고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자식 컴포넌트인 </a:t>
            </a:r>
            <a:r>
              <a:rPr lang="en-US" altLang="ko-KR"/>
              <a:t>Footer.vue</a:t>
            </a:r>
            <a:r>
              <a:rPr lang="ko-KR" altLang="en-US"/>
              <a:t>에서는 </a:t>
            </a:r>
            <a:r>
              <a:rPr lang="en-US" altLang="ko-KR"/>
              <a:t>props</a:t>
            </a:r>
            <a:r>
              <a:rPr lang="ko-KR" altLang="en-US"/>
              <a:t>라는 속성으로 받아서 사용하는 것을 볼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267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4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이렇게 정상적으로 변경도 되었고요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27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부모에서 자식으로 데이터가 전달되듯 자식에서 부모로 데이터를 전달해야 하는 경우도 존재합니다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자식 컴포넌트의 경우 부모로부터 받은 데이터를 변경하게 될 경우 에러가 출력됩니다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이는 </a:t>
            </a:r>
            <a:r>
              <a:rPr lang="en-US" altLang="ko-KR"/>
              <a:t>Vue </a:t>
            </a:r>
            <a:r>
              <a:rPr lang="ko-KR" altLang="en-US"/>
              <a:t>자체적으로 지양하는 것으로 전달받은 데이터는 원래의 부모 컴포넌트에서 변경되어야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예제를 변경하여 홍길동으로 전달받은 데이터를 클릭하면 홍길동</a:t>
            </a:r>
            <a:r>
              <a:rPr lang="en-US" altLang="ko-KR"/>
              <a:t>2</a:t>
            </a:r>
            <a:r>
              <a:rPr lang="ko-KR" altLang="en-US"/>
              <a:t>로 변경되도록 간단하게 로직을 추가해보았습니다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735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당장에 값은 변경되지만 빨간 에러가 출력된다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이는 나중에 가면 여러 문제점을 가져올 수 있다고 해서 피해야 하는 방법이라고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그렇다면 자식 컴포넌트에서 데이터를 변경할 방법은 없을까요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58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없습니다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그래서 우리는 자식이 부모에게 데이터를 변경해주세요 하고 이벤트를 전달하게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이를 </a:t>
            </a:r>
            <a:r>
              <a:rPr lang="en-US" altLang="ko-KR"/>
              <a:t>emit</a:t>
            </a:r>
            <a:r>
              <a:rPr lang="ko-KR" altLang="en-US"/>
              <a:t>이라고 부르고요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동작방식은 이러합니다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기존의 </a:t>
            </a:r>
            <a:r>
              <a:rPr lang="en-US" altLang="ko-KR"/>
              <a:t>props</a:t>
            </a:r>
            <a:r>
              <a:rPr lang="ko-KR" altLang="en-US"/>
              <a:t>를 변경하는 코드는 주석처리를 하고 </a:t>
            </a:r>
            <a:r>
              <a:rPr lang="en-US" altLang="ko-KR"/>
              <a:t>emit</a:t>
            </a:r>
            <a:r>
              <a:rPr lang="ko-KR" altLang="en-US"/>
              <a:t>을 통해 전달받을 이벤트의 이름과 바뀔 데이터를 파라미터로 전달하게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부모는 이를 받아 새로 함수를 정의하여 자신이 가지고 있던 </a:t>
            </a:r>
            <a:r>
              <a:rPr lang="en-US" altLang="ko-KR"/>
              <a:t>data</a:t>
            </a:r>
            <a:r>
              <a:rPr lang="ko-KR" altLang="en-US"/>
              <a:t>를 변경하게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012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52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이로써 저는 </a:t>
            </a:r>
            <a:r>
              <a:rPr lang="en-US" altLang="ko-KR"/>
              <a:t>Vue</a:t>
            </a:r>
            <a:r>
              <a:rPr lang="ko-KR" altLang="en-US"/>
              <a:t>에 대해 공부해서 알게 된 내용에 대해서 거의 다 말씀을 드려보았습니다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추가적으로 </a:t>
            </a:r>
            <a:r>
              <a:rPr lang="en-US" altLang="ko-KR"/>
              <a:t>Vue</a:t>
            </a:r>
            <a:r>
              <a:rPr lang="ko-KR" altLang="en-US"/>
              <a:t>에는 유용한 라이브러리가 몇 가지 존재하는데 이에 대해 간단히 설명해드리겠습니다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Vuex : </a:t>
            </a:r>
            <a:r>
              <a:rPr lang="ko-KR" altLang="en-US"/>
              <a:t>상태 관리 라이브러리로서 컴포넌트의 수가 많아지거나 구조가 깊어질 경우 데이터를 관리하는 데 있어 공유하는 저장소로 작용하여 코드가 간결해진다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Vue-Router : </a:t>
            </a:r>
            <a:r>
              <a:rPr lang="ko-KR" altLang="en-US"/>
              <a:t>라우팅 기능을 구현할 수 있도록 지원하는 공식 라이브러리입니다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라우팅이란 페이지를 이동하는 방법중 하나인데요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서버에 페이지를 새로 요청하는 것이 아니라 미리 여러 페이지들을 받아놓고 사용자의 행위에 따라 화면을 갱신하는 방식으로 전에 설명드린 </a:t>
            </a:r>
            <a:r>
              <a:rPr lang="en-US" altLang="ko-KR"/>
              <a:t>SPA</a:t>
            </a:r>
            <a:r>
              <a:rPr lang="ko-KR" altLang="en-US"/>
              <a:t>라고 생각하시면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Vuetify : vue</a:t>
            </a:r>
            <a:r>
              <a:rPr lang="ko-KR" altLang="en-US"/>
              <a:t>에서 가장 많이 사용되는 </a:t>
            </a:r>
            <a:r>
              <a:rPr lang="en-US" altLang="ko-KR"/>
              <a:t>UI Toolkit</a:t>
            </a:r>
            <a:r>
              <a:rPr lang="ko-KR" altLang="en-US"/>
              <a:t>으로 다양한 </a:t>
            </a:r>
            <a:r>
              <a:rPr lang="en-US" altLang="ko-KR"/>
              <a:t>ui </a:t>
            </a:r>
            <a:r>
              <a:rPr lang="ko-KR" altLang="en-US"/>
              <a:t>컴포넌트들을 제공한다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54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https://vueticky-note-b08f1.web.app/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933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http://sbmi.iptime.org/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80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5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 시간에 </a:t>
            </a:r>
            <a:r>
              <a:rPr lang="en-US" altLang="ko-KR"/>
              <a:t>v- </a:t>
            </a:r>
            <a:r>
              <a:rPr lang="ko-KR" altLang="en-US"/>
              <a:t>접두어가 붙은 걸 전부 </a:t>
            </a:r>
            <a:r>
              <a:rPr lang="en-US" altLang="ko-KR"/>
              <a:t>Vue.js</a:t>
            </a:r>
            <a:r>
              <a:rPr lang="ko-KR" altLang="en-US"/>
              <a:t>의 템플릿 문법에 해당하는 디렉티브라고 배웠습니다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이들은 데이터를 바인딩 해주는 </a:t>
            </a:r>
            <a:r>
              <a:rPr lang="en-US" altLang="ko-KR"/>
              <a:t>v-bind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이벤트나</a:t>
            </a:r>
            <a:r>
              <a:rPr lang="en-US" altLang="ko-KR"/>
              <a:t> </a:t>
            </a:r>
            <a:r>
              <a:rPr lang="ko-KR" altLang="en-US"/>
              <a:t>메소드들을 바인딩 해주는 </a:t>
            </a:r>
            <a:r>
              <a:rPr lang="en-US" altLang="ko-KR"/>
              <a:t>v-on</a:t>
            </a:r>
          </a:p>
          <a:p>
            <a:endParaRPr lang="en-US" altLang="ko-KR"/>
          </a:p>
          <a:p>
            <a:r>
              <a:rPr lang="ko-KR" altLang="en-US"/>
              <a:t>배열과 같은 데이터를 렌더링 해주는 </a:t>
            </a:r>
            <a:r>
              <a:rPr lang="en-US" altLang="ko-KR"/>
              <a:t>v-for</a:t>
            </a:r>
          </a:p>
          <a:p>
            <a:endParaRPr lang="en-US" altLang="ko-KR"/>
          </a:p>
          <a:p>
            <a:r>
              <a:rPr lang="ko-KR" altLang="en-US"/>
              <a:t>조건에 따라 렌더링 여부를 결정하는 </a:t>
            </a:r>
            <a:r>
              <a:rPr lang="en-US" altLang="ko-KR"/>
              <a:t>v-if</a:t>
            </a:r>
          </a:p>
          <a:p>
            <a:endParaRPr lang="en-US" altLang="ko-KR"/>
          </a:p>
          <a:p>
            <a:r>
              <a:rPr lang="ko-KR" altLang="en-US"/>
              <a:t>사용자의 입력을 감지하고 자동으로 변경되는 </a:t>
            </a:r>
            <a:r>
              <a:rPr lang="en-US" altLang="ko-KR"/>
              <a:t>v-model</a:t>
            </a:r>
            <a:r>
              <a:rPr lang="ko-KR" altLang="en-US"/>
              <a:t> 등이 있었습니다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이들은 전부 </a:t>
            </a:r>
            <a:r>
              <a:rPr lang="en-US" altLang="ko-KR"/>
              <a:t>HTML </a:t>
            </a:r>
            <a:r>
              <a:rPr lang="ko-KR" altLang="en-US"/>
              <a:t>태그의 특수 속성으로 들어가 작동됐었습니다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오늘은 디렉티브가 아닌 </a:t>
            </a:r>
            <a:r>
              <a:rPr lang="en-US" altLang="ko-KR"/>
              <a:t>Vue </a:t>
            </a:r>
            <a:r>
              <a:rPr lang="ko-KR" altLang="en-US"/>
              <a:t>인스턴스 내부의 속성에 대해 마저 알아보도록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3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이전의 예제를 살펴보며 세 가지 속성에 대해서 소개했습니다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라이프사이클</a:t>
            </a:r>
            <a:r>
              <a:rPr lang="en-US" altLang="ko-KR"/>
              <a:t>(</a:t>
            </a:r>
            <a:r>
              <a:rPr lang="ko-KR" altLang="en-US"/>
              <a:t>객체가 생성되고 나서 소멸되기 까지의 일련의 과정</a:t>
            </a:r>
            <a:r>
              <a:rPr lang="en-US" altLang="ko-KR"/>
              <a:t>)</a:t>
            </a:r>
            <a:r>
              <a:rPr lang="ko-KR" altLang="en-US"/>
              <a:t>에 맞춰 호출되는 라이프사이클 훅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변수를 저장하는 데이터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함수를 저장하는 메소드등이 있었습니다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이것들 외에 오늘 정말 유용한 </a:t>
            </a:r>
            <a:r>
              <a:rPr lang="en-US" altLang="ko-KR"/>
              <a:t>computed </a:t>
            </a:r>
            <a:r>
              <a:rPr lang="ko-KR" altLang="en-US"/>
              <a:t>속성과 </a:t>
            </a:r>
            <a:r>
              <a:rPr lang="en-US" altLang="ko-KR"/>
              <a:t>watch </a:t>
            </a:r>
            <a:r>
              <a:rPr lang="ko-KR" altLang="en-US"/>
              <a:t>속성에 대하여 설명드리도록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30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Computed </a:t>
            </a:r>
            <a:r>
              <a:rPr lang="ko-KR" altLang="en-US"/>
              <a:t>는 기존의 오리지널 데이터를 가공하여 바뀐 데이터를 반환하는 </a:t>
            </a:r>
            <a:r>
              <a:rPr lang="en-US" altLang="ko-KR"/>
              <a:t>getter</a:t>
            </a:r>
            <a:r>
              <a:rPr lang="ko-KR" altLang="en-US"/>
              <a:t>처럼 사용됩니다</a:t>
            </a:r>
            <a:r>
              <a:rPr lang="en-US" altLang="ko-KR"/>
              <a:t>. </a:t>
            </a:r>
            <a:r>
              <a:rPr lang="ko-KR" altLang="en-US"/>
              <a:t>즉 반응형 </a:t>
            </a:r>
            <a:r>
              <a:rPr lang="en-US" altLang="ko-KR"/>
              <a:t>Getter</a:t>
            </a:r>
            <a:r>
              <a:rPr lang="ko-KR" altLang="en-US"/>
              <a:t>라고 생각하시면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예제를 보시면 </a:t>
            </a:r>
            <a:r>
              <a:rPr lang="en-US" altLang="ko-KR"/>
              <a:t>todos</a:t>
            </a:r>
            <a:r>
              <a:rPr lang="ko-KR" altLang="en-US"/>
              <a:t>라는 간단한 객체 배열이 존재합니다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객체 배열을 </a:t>
            </a:r>
            <a:r>
              <a:rPr lang="en-US" altLang="ko-KR"/>
              <a:t>computed </a:t>
            </a:r>
            <a:r>
              <a:rPr lang="ko-KR" altLang="en-US"/>
              <a:t>속성에서 자바스크립트 배열 내장함수를 통해 가공하여 </a:t>
            </a:r>
            <a:r>
              <a:rPr lang="en-US" altLang="ko-KR"/>
              <a:t>computedTodos</a:t>
            </a:r>
            <a:r>
              <a:rPr lang="ko-KR" altLang="en-US"/>
              <a:t>로 사용할 수 있도록 하는 것인데요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보시면 각 요소를 순환하며 가공을 하는데 스프레드 문법을 사용해 기존 데이터는 남기되 </a:t>
            </a:r>
            <a:r>
              <a:rPr lang="en-US" altLang="ko-KR"/>
              <a:t>id,</a:t>
            </a:r>
            <a:r>
              <a:rPr lang="ko-KR" altLang="en-US"/>
              <a:t> </a:t>
            </a:r>
            <a:r>
              <a:rPr lang="en-US" altLang="ko-KR"/>
              <a:t>done</a:t>
            </a:r>
            <a:r>
              <a:rPr lang="ko-KR" altLang="en-US"/>
              <a:t> 같은 키 벨류를 추가하도록 가공했습니다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</a:t>
            </a:r>
            <a:r>
              <a:rPr lang="en-US" altLang="ko-KR"/>
              <a:t>computedTodos</a:t>
            </a:r>
            <a:r>
              <a:rPr lang="ko-KR" altLang="en-US"/>
              <a:t>는 함수처럼 보이는데 데이터처럼 사용되고 보시다시피 리스트렌더링이 되는 것을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결과를 보도록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37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제가 </a:t>
            </a:r>
            <a:r>
              <a:rPr lang="en-US" altLang="ko-KR"/>
              <a:t>todos</a:t>
            </a:r>
            <a:r>
              <a:rPr lang="ko-KR" altLang="en-US"/>
              <a:t>에 무언가 데이터를 추가하게 되면 이들은 종속성을 가지기 때문에 </a:t>
            </a:r>
            <a:r>
              <a:rPr lang="en-US" altLang="ko-KR"/>
              <a:t>computedTodos</a:t>
            </a:r>
            <a:r>
              <a:rPr lang="ko-KR" altLang="en-US"/>
              <a:t>도 바로 변경되어 렌더링 되는 것을 볼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1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그렇다면 이러한 </a:t>
            </a:r>
            <a:r>
              <a:rPr lang="en-US" altLang="ko-KR"/>
              <a:t>computed </a:t>
            </a:r>
            <a:r>
              <a:rPr lang="ko-KR" altLang="en-US"/>
              <a:t>속성을 왜 쓸까요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ko-KR" altLang="en-US"/>
              <a:t>데이터의 가공이라면 </a:t>
            </a:r>
            <a:r>
              <a:rPr lang="en-US" altLang="ko-KR"/>
              <a:t>methods</a:t>
            </a:r>
            <a:r>
              <a:rPr lang="ko-KR" altLang="en-US"/>
              <a:t>를 통해서 하면 되는걸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굳이 왜쓰냐면 캐싱 기능이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아까 말씀드렸다 시피 </a:t>
            </a:r>
            <a:r>
              <a:rPr lang="en-US" altLang="ko-KR"/>
              <a:t>Computed</a:t>
            </a:r>
            <a:r>
              <a:rPr lang="ko-KR" altLang="en-US"/>
              <a:t>는 함수같지만 변수처럼 사용이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예제에서 보시면 문자열을 거꾸로 가공해서 출력하는 예제가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Methods</a:t>
            </a:r>
            <a:r>
              <a:rPr lang="ko-KR" altLang="en-US"/>
              <a:t>로 하는 방식과 </a:t>
            </a:r>
            <a:r>
              <a:rPr lang="en-US" altLang="ko-KR"/>
              <a:t>computed </a:t>
            </a:r>
            <a:r>
              <a:rPr lang="ko-KR" altLang="en-US"/>
              <a:t>로 하는 방식이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3</a:t>
            </a:r>
            <a:r>
              <a:rPr lang="ko-KR" altLang="en-US"/>
              <a:t>번의 출력을 위해서는 함수가 세 번 실행 되어야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만약 </a:t>
            </a:r>
            <a:r>
              <a:rPr lang="en-US" altLang="ko-KR"/>
              <a:t>3</a:t>
            </a:r>
            <a:r>
              <a:rPr lang="ko-KR" altLang="en-US"/>
              <a:t>번이 아니라 </a:t>
            </a:r>
            <a:r>
              <a:rPr lang="en-US" altLang="ko-KR"/>
              <a:t>100</a:t>
            </a:r>
            <a:r>
              <a:rPr lang="ko-KR" altLang="en-US"/>
              <a:t>번이었다면</a:t>
            </a:r>
            <a:r>
              <a:rPr lang="en-US" altLang="ko-KR"/>
              <a:t>, </a:t>
            </a:r>
            <a:r>
              <a:rPr lang="ko-KR" altLang="en-US"/>
              <a:t>문자열을 뒤집는 로직이 아니고 더 복잡했다면</a:t>
            </a:r>
            <a:r>
              <a:rPr lang="en-US" altLang="ko-KR"/>
              <a:t>, </a:t>
            </a:r>
            <a:r>
              <a:rPr lang="ko-KR" altLang="en-US"/>
              <a:t>부하는 더 커지게 되겠죠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반면에 </a:t>
            </a:r>
            <a:r>
              <a:rPr lang="en-US" altLang="ko-KR"/>
              <a:t>computed</a:t>
            </a:r>
            <a:r>
              <a:rPr lang="ko-KR" altLang="en-US"/>
              <a:t>의 경우 캐싱 기능 덕분에 한번 데이터를 가공하면 그 데이터를 재사용이 가능하기 때문에 효율적으로 사용할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세번의 연산을 한번의 연산으로 줄일 수 있기 때문에 사용됩니다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13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아까 </a:t>
            </a:r>
            <a:r>
              <a:rPr lang="en-US" altLang="ko-KR"/>
              <a:t>computed </a:t>
            </a:r>
            <a:r>
              <a:rPr lang="ko-KR" altLang="en-US"/>
              <a:t>예제를 소개시켜드릴 때</a:t>
            </a:r>
            <a:r>
              <a:rPr lang="en-US" altLang="ko-KR"/>
              <a:t>, </a:t>
            </a:r>
            <a:r>
              <a:rPr lang="ko-KR" altLang="en-US"/>
              <a:t>종속성으로 인해</a:t>
            </a:r>
            <a:r>
              <a:rPr lang="en-US" altLang="ko-KR"/>
              <a:t> </a:t>
            </a:r>
            <a:r>
              <a:rPr lang="ko-KR" altLang="en-US"/>
              <a:t>오리지널 데이터가 변경되면 </a:t>
            </a:r>
            <a:r>
              <a:rPr lang="en-US" altLang="ko-KR"/>
              <a:t>computed</a:t>
            </a:r>
            <a:r>
              <a:rPr lang="ko-KR" altLang="en-US"/>
              <a:t> 데이터도 변경된다고 말씀드렸습니다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Watch</a:t>
            </a:r>
            <a:r>
              <a:rPr lang="ko-KR" altLang="en-US"/>
              <a:t>도 상당히 유사한 기능을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Watch</a:t>
            </a:r>
            <a:r>
              <a:rPr lang="ko-KR" altLang="en-US"/>
              <a:t>는 특정 데이터를 감시하는 감시자 역할을 하고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특정 데이터가 변경되면 이를 감지하고 정의해둔 함수가 실행되는 방식인데요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예제를 보시면 </a:t>
            </a:r>
            <a:r>
              <a:rPr lang="en-US" altLang="ko-KR"/>
              <a:t>watch</a:t>
            </a:r>
            <a:r>
              <a:rPr lang="ko-KR" altLang="en-US"/>
              <a:t>에 </a:t>
            </a:r>
            <a:r>
              <a:rPr lang="en-US" altLang="ko-KR"/>
              <a:t>msg</a:t>
            </a:r>
            <a:r>
              <a:rPr lang="ko-KR" altLang="en-US"/>
              <a:t>라는 데이터를 묶어두고 만약 해당 데이터가 변경되면 변경된 데이터와 함께 출력문을 호출하도록 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2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잘 동작된다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3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52148" y="1656899"/>
            <a:ext cx="219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SSL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세미나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13514" y="1875649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EA6958-1A00-4DFE-8177-3C41D2A4FA82}"/>
              </a:ext>
            </a:extLst>
          </p:cNvPr>
          <p:cNvSpPr txBox="1"/>
          <p:nvPr/>
        </p:nvSpPr>
        <p:spPr>
          <a:xfrm>
            <a:off x="3980933" y="2890391"/>
            <a:ext cx="374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Vue.js 2</a:t>
            </a:r>
            <a:endParaRPr lang="en-US" altLang="ko-KR" sz="3200" dirty="0">
              <a:ln>
                <a:solidFill>
                  <a:schemeClr val="tx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12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1"/>
            <a:ext cx="1852488" cy="854226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computed &amp; watch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9EF250-DDC3-49D2-9489-B198E6532A61}"/>
              </a:ext>
            </a:extLst>
          </p:cNvPr>
          <p:cNvSpPr txBox="1"/>
          <p:nvPr/>
        </p:nvSpPr>
        <p:spPr>
          <a:xfrm>
            <a:off x="4585971" y="1536174"/>
            <a:ext cx="30200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/>
              <a:t>computed</a:t>
            </a:r>
          </a:p>
          <a:p>
            <a:pPr algn="ctr"/>
            <a:endParaRPr lang="en-US" altLang="ko-KR" sz="4800"/>
          </a:p>
          <a:p>
            <a:pPr algn="ctr"/>
            <a:r>
              <a:rPr lang="en-US" altLang="ko-KR" sz="4800"/>
              <a:t>VS </a:t>
            </a:r>
          </a:p>
          <a:p>
            <a:pPr algn="ctr"/>
            <a:endParaRPr lang="en-US" altLang="ko-KR" sz="4800"/>
          </a:p>
          <a:p>
            <a:pPr algn="ctr"/>
            <a:r>
              <a:rPr lang="en-US" altLang="ko-KR" sz="4800"/>
              <a:t>watch</a:t>
            </a:r>
          </a:p>
        </p:txBody>
      </p:sp>
    </p:spTree>
    <p:extLst>
      <p:ext uri="{BB962C8B-B14F-4D97-AF65-F5344CB8AC3E}">
        <p14:creationId xmlns:p14="http://schemas.microsoft.com/office/powerpoint/2010/main" val="272887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컴포넌트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E29FEC0-28A6-4996-A026-B3151EF96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7" r="50000" b="3525"/>
          <a:stretch/>
        </p:blipFill>
        <p:spPr>
          <a:xfrm>
            <a:off x="1204605" y="1302637"/>
            <a:ext cx="9782789" cy="53724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2EA879-AC91-49E6-8A3D-660EF71986DD}"/>
              </a:ext>
            </a:extLst>
          </p:cNvPr>
          <p:cNvSpPr/>
          <p:nvPr/>
        </p:nvSpPr>
        <p:spPr>
          <a:xfrm>
            <a:off x="1168588" y="1251837"/>
            <a:ext cx="9854822" cy="381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AD3D57-DEA8-4CC6-ACEE-8F2DA8AC9F2D}"/>
              </a:ext>
            </a:extLst>
          </p:cNvPr>
          <p:cNvSpPr/>
          <p:nvPr/>
        </p:nvSpPr>
        <p:spPr>
          <a:xfrm>
            <a:off x="7886700" y="1302637"/>
            <a:ext cx="2927350" cy="284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32E0BB-BC68-4822-B75A-DBF2C1D60776}"/>
              </a:ext>
            </a:extLst>
          </p:cNvPr>
          <p:cNvSpPr/>
          <p:nvPr/>
        </p:nvSpPr>
        <p:spPr>
          <a:xfrm>
            <a:off x="6673850" y="1302637"/>
            <a:ext cx="1176834" cy="284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7E7ABF-DFAD-4111-8B27-78C0579CC687}"/>
              </a:ext>
            </a:extLst>
          </p:cNvPr>
          <p:cNvSpPr/>
          <p:nvPr/>
        </p:nvSpPr>
        <p:spPr>
          <a:xfrm>
            <a:off x="1168588" y="1695450"/>
            <a:ext cx="1580962" cy="50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D3ABF1-EF3E-4094-ADE1-95CCE9FB9498}"/>
              </a:ext>
            </a:extLst>
          </p:cNvPr>
          <p:cNvSpPr/>
          <p:nvPr/>
        </p:nvSpPr>
        <p:spPr>
          <a:xfrm>
            <a:off x="1270000" y="2324100"/>
            <a:ext cx="1384300" cy="43510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82FC53-B420-4FFA-BDE5-B365441FC3E7}"/>
              </a:ext>
            </a:extLst>
          </p:cNvPr>
          <p:cNvSpPr/>
          <p:nvPr/>
        </p:nvSpPr>
        <p:spPr>
          <a:xfrm>
            <a:off x="2887980" y="1695450"/>
            <a:ext cx="8135430" cy="50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7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컴포넌트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E48E4CD-03C1-4075-8FB0-1ECC21EB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04" y="1735043"/>
            <a:ext cx="2237830" cy="43571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CDF93D-8147-4845-A46C-0D8CE79E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493" y="1735042"/>
            <a:ext cx="4091775" cy="43571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F65AB8-C527-4263-B5D8-561D80AB3607}"/>
              </a:ext>
            </a:extLst>
          </p:cNvPr>
          <p:cNvSpPr/>
          <p:nvPr/>
        </p:nvSpPr>
        <p:spPr>
          <a:xfrm>
            <a:off x="1750423" y="3735977"/>
            <a:ext cx="1123406" cy="32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3CBD4A4-2E0B-4C80-A917-7172B32431DA}"/>
              </a:ext>
            </a:extLst>
          </p:cNvPr>
          <p:cNvCxnSpPr>
            <a:stCxn id="8" idx="3"/>
          </p:cNvCxnSpPr>
          <p:nvPr/>
        </p:nvCxnSpPr>
        <p:spPr>
          <a:xfrm flipV="1">
            <a:off x="2873829" y="3866606"/>
            <a:ext cx="4207664" cy="32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29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컴포넌트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 descr="텍스트, 산, 밤하늘이(가) 표시된 사진&#10;&#10;자동 생성된 설명">
            <a:extLst>
              <a:ext uri="{FF2B5EF4-FFF2-40B4-BE49-F238E27FC236}">
                <a16:creationId xmlns:a16="http://schemas.microsoft.com/office/drawing/2014/main" id="{4C558FEB-55DE-407C-9233-F0BF29AB3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1214963"/>
            <a:ext cx="11160000" cy="54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컴포넌트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0A4ECC-5898-4DD9-916B-AD245BFC2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55" y="1302637"/>
            <a:ext cx="3771900" cy="4352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D596DA-071D-4D35-9426-3DCB781F6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95" y="1490662"/>
            <a:ext cx="68389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컴포넌트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B6C41C9-CBBB-497C-AA25-6867F529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97" y="1423987"/>
            <a:ext cx="2905125" cy="4010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4CFCA9-BF53-4572-AB98-A25BC7B0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253" y="1233486"/>
            <a:ext cx="34099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컴포넌트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82FE1E2-1AD5-498E-A386-E9F89891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142875"/>
            <a:ext cx="6267450" cy="65722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8471FA-B3B3-44EF-AC98-7C5E47B34BEB}"/>
              </a:ext>
            </a:extLst>
          </p:cNvPr>
          <p:cNvSpPr/>
          <p:nvPr/>
        </p:nvSpPr>
        <p:spPr>
          <a:xfrm>
            <a:off x="3578941" y="726690"/>
            <a:ext cx="5601622" cy="2350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6F1324-4858-4755-B609-6B0EBFF830D7}"/>
              </a:ext>
            </a:extLst>
          </p:cNvPr>
          <p:cNvSpPr/>
          <p:nvPr/>
        </p:nvSpPr>
        <p:spPr>
          <a:xfrm>
            <a:off x="3578941" y="3254477"/>
            <a:ext cx="3539614" cy="3067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컴포넌트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7A2359-31A3-45AC-9499-61D1844B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97" y="0"/>
            <a:ext cx="65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6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컴포넌트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4E0B3A9-67C6-417E-8056-371CCB3A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60" y="1766887"/>
            <a:ext cx="5972175" cy="33242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83C9D1-236B-4C09-AE13-26BE9F582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340" y="1624011"/>
            <a:ext cx="38100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0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props &amp; emit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173A6F-B8E8-43B2-AB04-900AAD62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3" y="1451473"/>
            <a:ext cx="3781425" cy="4791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E718EA-B38F-437F-977D-2CC72D4AD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282" y="1194297"/>
            <a:ext cx="5991225" cy="53054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7697E0E-6C1B-4A02-8F23-BE0A30D91F9F}"/>
              </a:ext>
            </a:extLst>
          </p:cNvPr>
          <p:cNvSpPr/>
          <p:nvPr/>
        </p:nvSpPr>
        <p:spPr>
          <a:xfrm>
            <a:off x="953589" y="2377440"/>
            <a:ext cx="2377440" cy="222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1A5DAF-D92F-4203-B06D-A7C13E3187F8}"/>
              </a:ext>
            </a:extLst>
          </p:cNvPr>
          <p:cNvSpPr/>
          <p:nvPr/>
        </p:nvSpPr>
        <p:spPr>
          <a:xfrm>
            <a:off x="6257109" y="5029200"/>
            <a:ext cx="1554480" cy="1097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0FE50C1-349A-4144-AF3D-4B562820830B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331029" y="2488475"/>
            <a:ext cx="2926080" cy="308936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70351C-5D39-4E6A-8A14-25AC2030C104}"/>
              </a:ext>
            </a:extLst>
          </p:cNvPr>
          <p:cNvSpPr/>
          <p:nvPr/>
        </p:nvSpPr>
        <p:spPr>
          <a:xfrm>
            <a:off x="6962503" y="2377440"/>
            <a:ext cx="1907177" cy="339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810BA3B-F36E-465A-A11A-B9A6B2E76FB3}"/>
              </a:ext>
            </a:extLst>
          </p:cNvPr>
          <p:cNvCxnSpPr>
            <a:stCxn id="11" idx="0"/>
            <a:endCxn id="14" idx="2"/>
          </p:cNvCxnSpPr>
          <p:nvPr/>
        </p:nvCxnSpPr>
        <p:spPr>
          <a:xfrm rot="5400000" flipH="1" flipV="1">
            <a:off x="6319157" y="3432266"/>
            <a:ext cx="2312126" cy="8817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8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9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15475" y="1110782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computed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watch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15475" y="1877393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815475" y="4927665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180F3-63F7-4BFF-8806-CC69D28F35CE}"/>
              </a:ext>
            </a:extLst>
          </p:cNvPr>
          <p:cNvSpPr txBox="1"/>
          <p:nvPr/>
        </p:nvSpPr>
        <p:spPr>
          <a:xfrm>
            <a:off x="4815474" y="2639961"/>
            <a:ext cx="195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props &amp; emit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881AD-BAED-4729-B061-CB1CFB2073EF}"/>
              </a:ext>
            </a:extLst>
          </p:cNvPr>
          <p:cNvSpPr txBox="1"/>
          <p:nvPr/>
        </p:nvSpPr>
        <p:spPr>
          <a:xfrm>
            <a:off x="4815474" y="4169140"/>
            <a:ext cx="195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620F1-9298-42A3-8F3B-1C18539A4697}"/>
              </a:ext>
            </a:extLst>
          </p:cNvPr>
          <p:cNvSpPr txBox="1"/>
          <p:nvPr/>
        </p:nvSpPr>
        <p:spPr>
          <a:xfrm>
            <a:off x="4815473" y="3398486"/>
            <a:ext cx="2453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그 외 유용한 라이브러리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63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props &amp; emit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217DA52-3F03-41A5-A803-E35DB2A9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2647950"/>
            <a:ext cx="112109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5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props &amp; emit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2F1808C-2260-49E4-B9C5-9348FB08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333375"/>
            <a:ext cx="602932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01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props &amp; emit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D40A47-FB9D-4680-B0EB-B8DF7407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1214963"/>
            <a:ext cx="11160000" cy="54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89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props &amp; emit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FF53A03-D1A7-44DF-9902-6E9328E4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8" y="3028950"/>
            <a:ext cx="2800350" cy="80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8C034-D4EF-42DC-82BB-56D2519835EA}"/>
              </a:ext>
            </a:extLst>
          </p:cNvPr>
          <p:cNvSpPr txBox="1"/>
          <p:nvPr/>
        </p:nvSpPr>
        <p:spPr>
          <a:xfrm>
            <a:off x="63409" y="3955860"/>
            <a:ext cx="492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부모 컴포넌트로 </a:t>
            </a:r>
            <a:r>
              <a:rPr lang="en-US" altLang="ko-KR"/>
              <a:t>myEvent</a:t>
            </a:r>
            <a:r>
              <a:rPr lang="ko-KR" altLang="en-US"/>
              <a:t>라는 이벤트가 전달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7DD9ED-2690-4063-9D8C-30F3DE596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661" y="666379"/>
            <a:ext cx="4667250" cy="5676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60F289-1729-4027-97FA-6A0C26113033}"/>
              </a:ext>
            </a:extLst>
          </p:cNvPr>
          <p:cNvSpPr/>
          <p:nvPr/>
        </p:nvSpPr>
        <p:spPr>
          <a:xfrm>
            <a:off x="7798526" y="1554480"/>
            <a:ext cx="3918857" cy="248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EE6F877-6985-4475-9ACD-9B8767DB77E3}"/>
              </a:ext>
            </a:extLst>
          </p:cNvPr>
          <p:cNvCxnSpPr>
            <a:stCxn id="4" idx="3"/>
            <a:endCxn id="12" idx="1"/>
          </p:cNvCxnSpPr>
          <p:nvPr/>
        </p:nvCxnSpPr>
        <p:spPr>
          <a:xfrm flipV="1">
            <a:off x="3120118" y="1678577"/>
            <a:ext cx="4678408" cy="175042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6EA0E-4FA5-4512-93D5-0527F871B52E}"/>
              </a:ext>
            </a:extLst>
          </p:cNvPr>
          <p:cNvSpPr/>
          <p:nvPr/>
        </p:nvSpPr>
        <p:spPr>
          <a:xfrm>
            <a:off x="7798526" y="5190667"/>
            <a:ext cx="2011680" cy="583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B83F63A-51CA-4E5A-9E89-B6C7D6463244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rot="5400000">
            <a:off x="7587165" y="3019876"/>
            <a:ext cx="3387993" cy="95358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39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props &amp; emit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9764D5-A2EB-4B21-8C1C-8576E7A9C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1214963"/>
            <a:ext cx="11160000" cy="54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8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823177"/>
              <a:ext cx="1590896" cy="469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 외 유용한 </a:t>
              </a:r>
              <a:endParaRPr lang="en-US" altLang="ko-KR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라이브러리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0D017D-4322-4813-BEB6-E7A6149DCF42}"/>
              </a:ext>
            </a:extLst>
          </p:cNvPr>
          <p:cNvSpPr txBox="1"/>
          <p:nvPr/>
        </p:nvSpPr>
        <p:spPr>
          <a:xfrm>
            <a:off x="3049749" y="1592510"/>
            <a:ext cx="6092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/>
              <a:t>Vuex : </a:t>
            </a:r>
            <a:r>
              <a:rPr lang="ko-KR" altLang="en-US" sz="3600"/>
              <a:t>상태 관리 라이브러리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82F47-95EE-4197-A4D2-B644D47E670E}"/>
              </a:ext>
            </a:extLst>
          </p:cNvPr>
          <p:cNvSpPr txBox="1"/>
          <p:nvPr/>
        </p:nvSpPr>
        <p:spPr>
          <a:xfrm>
            <a:off x="907656" y="3429000"/>
            <a:ext cx="1037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/>
              <a:t>Vue-Router : </a:t>
            </a:r>
            <a:r>
              <a:rPr lang="ko-KR" altLang="en-US" sz="3600"/>
              <a:t>라우팅 기능을 제공하는 라이브러리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26DD5-54C5-4F80-A7E1-1DEA99E88F5E}"/>
              </a:ext>
            </a:extLst>
          </p:cNvPr>
          <p:cNvSpPr txBox="1"/>
          <p:nvPr/>
        </p:nvSpPr>
        <p:spPr>
          <a:xfrm>
            <a:off x="4078876" y="5265490"/>
            <a:ext cx="4034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/>
              <a:t>Vuetify</a:t>
            </a:r>
            <a:r>
              <a:rPr lang="ko-KR" altLang="en-US" sz="3600"/>
              <a:t> </a:t>
            </a:r>
            <a:r>
              <a:rPr lang="en-US" altLang="ko-KR" sz="3600"/>
              <a:t>:</a:t>
            </a:r>
            <a:r>
              <a:rPr lang="ko-KR" altLang="en-US" sz="3600"/>
              <a:t> </a:t>
            </a:r>
            <a:r>
              <a:rPr lang="en-US" altLang="ko-KR" sz="3600"/>
              <a:t>UI</a:t>
            </a:r>
            <a:r>
              <a:rPr lang="ko-KR" altLang="en-US" sz="3600"/>
              <a:t> </a:t>
            </a:r>
            <a:r>
              <a:rPr lang="en-US" altLang="ko-KR" sz="3600"/>
              <a:t>Toolkit</a:t>
            </a:r>
            <a:endParaRPr lang="ko-KR" altLang="en-US" sz="3600"/>
          </a:p>
        </p:txBody>
      </p:sp>
    </p:spTree>
    <p:extLst>
      <p:ext uri="{BB962C8B-B14F-4D97-AF65-F5344CB8AC3E}">
        <p14:creationId xmlns:p14="http://schemas.microsoft.com/office/powerpoint/2010/main" val="2944152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26605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680167-BA3F-4383-B0D6-DD4A0C1752FE}"/>
              </a:ext>
            </a:extLst>
          </p:cNvPr>
          <p:cNvSpPr txBox="1"/>
          <p:nvPr/>
        </p:nvSpPr>
        <p:spPr>
          <a:xfrm>
            <a:off x="4644866" y="1536174"/>
            <a:ext cx="69435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노트와 인공지능을 결합한 노트 웹앱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기본적인 </a:t>
            </a:r>
            <a:r>
              <a:rPr lang="en-US" altLang="ko-KR" sz="2000"/>
              <a:t>CRUD</a:t>
            </a:r>
          </a:p>
          <a:p>
            <a:endParaRPr lang="en-US" altLang="ko-KR" sz="2000"/>
          </a:p>
          <a:p>
            <a:r>
              <a:rPr lang="en-US" altLang="ko-KR" sz="2000"/>
              <a:t>Tensorflow.js</a:t>
            </a:r>
            <a:r>
              <a:rPr lang="ko-KR" altLang="en-US" sz="2000"/>
              <a:t>의 이미지 객체 탐지를 활용한 자동 태깅 기능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Google Firebase</a:t>
            </a:r>
            <a:r>
              <a:rPr lang="ko-KR" altLang="en-US" sz="2000"/>
              <a:t>를 적극 활용</a:t>
            </a:r>
            <a:endParaRPr lang="en-US" altLang="ko-KR" sz="2000"/>
          </a:p>
          <a:p>
            <a:r>
              <a:rPr lang="en-US" altLang="ko-KR" sz="2000"/>
              <a:t>	-&gt;</a:t>
            </a:r>
            <a:r>
              <a:rPr lang="ko-KR" altLang="en-US" sz="2000"/>
              <a:t> </a:t>
            </a:r>
            <a:r>
              <a:rPr lang="en-US" altLang="ko-KR" sz="2000"/>
              <a:t>Hosting</a:t>
            </a:r>
            <a:r>
              <a:rPr lang="ko-KR" altLang="en-US" sz="2000"/>
              <a:t>을 활용한 호스팅</a:t>
            </a:r>
            <a:endParaRPr lang="en-US" altLang="ko-KR" sz="2000"/>
          </a:p>
          <a:p>
            <a:r>
              <a:rPr lang="en-US" altLang="ko-KR" sz="2000"/>
              <a:t>	-&gt; Authentication</a:t>
            </a:r>
            <a:r>
              <a:rPr lang="ko-KR" altLang="en-US" sz="2000"/>
              <a:t>을 활용한 사용자 인증</a:t>
            </a:r>
            <a:endParaRPr lang="en-US" altLang="ko-KR" sz="2000"/>
          </a:p>
          <a:p>
            <a:r>
              <a:rPr lang="en-US" altLang="ko-KR" sz="2000"/>
              <a:t>	-&gt; Cloud Firestore</a:t>
            </a:r>
            <a:r>
              <a:rPr lang="ko-KR" altLang="en-US" sz="2000"/>
              <a:t>를 활용한 가상의 </a:t>
            </a:r>
            <a:r>
              <a:rPr lang="en-US" altLang="ko-KR" sz="2000"/>
              <a:t>DB </a:t>
            </a:r>
            <a:r>
              <a:rPr lang="ko-KR" altLang="en-US" sz="2000"/>
              <a:t>구축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Vuetify</a:t>
            </a:r>
            <a:r>
              <a:rPr lang="ko-KR" altLang="en-US" sz="2000"/>
              <a:t>를 적극 활용하여 개발</a:t>
            </a:r>
            <a:endParaRPr lang="en-US" altLang="ko-KR" sz="20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64EB08-E121-465C-A844-7528FB695E4C}"/>
              </a:ext>
            </a:extLst>
          </p:cNvPr>
          <p:cNvGrpSpPr/>
          <p:nvPr/>
        </p:nvGrpSpPr>
        <p:grpSpPr>
          <a:xfrm>
            <a:off x="603625" y="1626903"/>
            <a:ext cx="3080971" cy="3604191"/>
            <a:chOff x="603625" y="1888514"/>
            <a:chExt cx="3080971" cy="36041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735376-DF81-4A96-AD45-3161D328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25" y="1888514"/>
              <a:ext cx="3080971" cy="30809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D74F8A-5066-4539-BF23-41F1B10F05B9}"/>
                </a:ext>
              </a:extLst>
            </p:cNvPr>
            <p:cNvSpPr txBox="1"/>
            <p:nvPr/>
          </p:nvSpPr>
          <p:spPr>
            <a:xfrm>
              <a:off x="911080" y="4969485"/>
              <a:ext cx="2466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/>
                <a:t>Vueticky Note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73088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26605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680167-BA3F-4383-B0D6-DD4A0C1752FE}"/>
              </a:ext>
            </a:extLst>
          </p:cNvPr>
          <p:cNvSpPr txBox="1"/>
          <p:nvPr/>
        </p:nvSpPr>
        <p:spPr>
          <a:xfrm>
            <a:off x="5810912" y="2090171"/>
            <a:ext cx="6221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셈틀꾼 회원들이 사용할 수 있는 공식 홈페이지를 구현함</a:t>
            </a:r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프로젝트 공고</a:t>
            </a:r>
            <a:r>
              <a:rPr lang="en-US" altLang="ko-KR" sz="2400"/>
              <a:t>, </a:t>
            </a:r>
            <a:r>
              <a:rPr lang="ko-KR" altLang="en-US" sz="2400"/>
              <a:t>게시</a:t>
            </a:r>
            <a:r>
              <a:rPr lang="en-US" altLang="ko-KR" sz="2400"/>
              <a:t>, </a:t>
            </a:r>
            <a:r>
              <a:rPr lang="ko-KR" altLang="en-US" sz="2400"/>
              <a:t>질문 사이트 등을 구현하고 관리자 페이지를 통한 인원관리 구현</a:t>
            </a:r>
            <a:endParaRPr lang="en-US" altLang="ko-KR" sz="2400"/>
          </a:p>
          <a:p>
            <a:endParaRPr lang="en-US" altLang="ko-KR" sz="2400"/>
          </a:p>
          <a:p>
            <a:r>
              <a:rPr lang="en-US" altLang="ko-KR" sz="2400"/>
              <a:t>Vuetify</a:t>
            </a:r>
            <a:r>
              <a:rPr lang="ko-KR" altLang="en-US" sz="2400"/>
              <a:t>를 적극 활용하여 개발</a:t>
            </a:r>
            <a:endParaRPr lang="en-US" altLang="ko-KR" sz="2400"/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D3A1F3F-DEBD-43DB-AE8B-2A21A1558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2" y="2472837"/>
            <a:ext cx="4879513" cy="19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82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5384106" y="3044279"/>
            <a:ext cx="1319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517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403870" y="3044279"/>
            <a:ext cx="3055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 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79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computed &amp; watch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3D544E-57DD-4078-BF8C-75EC1D616713}"/>
              </a:ext>
            </a:extLst>
          </p:cNvPr>
          <p:cNvSpPr txBox="1"/>
          <p:nvPr/>
        </p:nvSpPr>
        <p:spPr>
          <a:xfrm>
            <a:off x="3784549" y="1169532"/>
            <a:ext cx="4622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/>
              <a:t>V-? : </a:t>
            </a:r>
            <a:r>
              <a:rPr lang="ko-KR" altLang="en-US" sz="5400"/>
              <a:t>디렉티브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CFE3-09B7-4DA0-8C2D-3396A09EEED8}"/>
              </a:ext>
            </a:extLst>
          </p:cNvPr>
          <p:cNvSpPr txBox="1"/>
          <p:nvPr/>
        </p:nvSpPr>
        <p:spPr>
          <a:xfrm>
            <a:off x="4171431" y="2386739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v-bind : </a:t>
            </a:r>
            <a:r>
              <a:rPr lang="ko-KR" altLang="en-US" sz="2800"/>
              <a:t>데이터 바인딩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C15D3-13A4-474E-9689-FE7E15CF2252}"/>
              </a:ext>
            </a:extLst>
          </p:cNvPr>
          <p:cNvSpPr txBox="1"/>
          <p:nvPr/>
        </p:nvSpPr>
        <p:spPr>
          <a:xfrm>
            <a:off x="4324518" y="3167390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v-on : </a:t>
            </a:r>
            <a:r>
              <a:rPr lang="ko-KR" altLang="en-US" sz="2800"/>
              <a:t>이벤트 핸들링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F59E7-661A-4566-9E18-FCE697FE5A74}"/>
              </a:ext>
            </a:extLst>
          </p:cNvPr>
          <p:cNvSpPr txBox="1"/>
          <p:nvPr/>
        </p:nvSpPr>
        <p:spPr>
          <a:xfrm>
            <a:off x="4308488" y="3948041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v-for : </a:t>
            </a:r>
            <a:r>
              <a:rPr lang="ko-KR" altLang="en-US" sz="2800"/>
              <a:t>리스트 렌더링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48297-8922-4750-A006-B00533CAAC73}"/>
              </a:ext>
            </a:extLst>
          </p:cNvPr>
          <p:cNvSpPr txBox="1"/>
          <p:nvPr/>
        </p:nvSpPr>
        <p:spPr>
          <a:xfrm>
            <a:off x="4435126" y="4742177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v-if : </a:t>
            </a:r>
            <a:r>
              <a:rPr lang="ko-KR" altLang="en-US" sz="2800"/>
              <a:t>조건부 렌더링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065A1-3CCA-4370-9F47-2630E96ACEAA}"/>
              </a:ext>
            </a:extLst>
          </p:cNvPr>
          <p:cNvSpPr txBox="1"/>
          <p:nvPr/>
        </p:nvSpPr>
        <p:spPr>
          <a:xfrm>
            <a:off x="4022351" y="5536313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v-model : </a:t>
            </a:r>
            <a:r>
              <a:rPr lang="ko-KR" altLang="en-US" sz="2800"/>
              <a:t>양방향 바인딩</a:t>
            </a:r>
          </a:p>
        </p:txBody>
      </p:sp>
    </p:spTree>
    <p:extLst>
      <p:ext uri="{BB962C8B-B14F-4D97-AF65-F5344CB8AC3E}">
        <p14:creationId xmlns:p14="http://schemas.microsoft.com/office/powerpoint/2010/main" val="37334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computed &amp; watch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6E8B1C2-1FB9-4EE4-8461-BC3DAEB7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23887"/>
            <a:ext cx="5791200" cy="56102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E840FF-7321-467A-80A8-1DA8C25376EA}"/>
              </a:ext>
            </a:extLst>
          </p:cNvPr>
          <p:cNvSpPr/>
          <p:nvPr/>
        </p:nvSpPr>
        <p:spPr>
          <a:xfrm>
            <a:off x="4180114" y="3158412"/>
            <a:ext cx="2080727" cy="559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CBC066-CBE8-4D6B-8E65-065A826DD3DA}"/>
              </a:ext>
            </a:extLst>
          </p:cNvPr>
          <p:cNvSpPr/>
          <p:nvPr/>
        </p:nvSpPr>
        <p:spPr>
          <a:xfrm>
            <a:off x="4180114" y="3870648"/>
            <a:ext cx="1511559" cy="559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752479-2B9A-4A86-9A95-F50A24CCDD65}"/>
              </a:ext>
            </a:extLst>
          </p:cNvPr>
          <p:cNvSpPr/>
          <p:nvPr/>
        </p:nvSpPr>
        <p:spPr>
          <a:xfrm>
            <a:off x="4180113" y="4593769"/>
            <a:ext cx="2323324" cy="939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1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computed &amp; watch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350429E-5B97-4988-9546-49E8F600D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17" y="0"/>
            <a:ext cx="4910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2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computed &amp; watch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6EEDB1D-7EF8-459B-8DEC-4D62D5DF8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1214963"/>
            <a:ext cx="11160000" cy="54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1"/>
            <a:ext cx="1852488" cy="854226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computed &amp; watch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8734598-BACF-438D-BE53-813D66A79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96" y="0"/>
            <a:ext cx="5290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1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1"/>
            <a:ext cx="1852488" cy="854226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computed &amp; watch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D2262E-7457-464F-9E73-9491CE58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876300"/>
            <a:ext cx="57626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0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1"/>
            <a:ext cx="1852488" cy="854226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computed &amp; watch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FB91592-6283-46EE-BEEE-2737D83E1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1214962"/>
            <a:ext cx="11160000" cy="54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08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4833</TotalTime>
  <Words>1313</Words>
  <Application>Microsoft Office PowerPoint</Application>
  <PresentationFormat>와이드스크린</PresentationFormat>
  <Paragraphs>270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박건웅</cp:lastModifiedBy>
  <cp:revision>640</cp:revision>
  <dcterms:created xsi:type="dcterms:W3CDTF">2017-11-16T00:50:54Z</dcterms:created>
  <dcterms:modified xsi:type="dcterms:W3CDTF">2021-02-09T08:50:20Z</dcterms:modified>
</cp:coreProperties>
</file>